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E194-4DFE-4411-9563-CBCEA29F038F}" type="datetimeFigureOut">
              <a:rPr lang="en-GB" smtClean="0"/>
              <a:t>16/02/2018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BB17-7528-41DF-854D-866C193E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23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E194-4DFE-4411-9563-CBCEA29F038F}" type="datetimeFigureOut">
              <a:rPr lang="en-GB" smtClean="0"/>
              <a:t>16/02/2018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BB17-7528-41DF-854D-866C193E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42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E194-4DFE-4411-9563-CBCEA29F038F}" type="datetimeFigureOut">
              <a:rPr lang="en-GB" smtClean="0"/>
              <a:t>16/02/2018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BB17-7528-41DF-854D-866C193E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927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E194-4DFE-4411-9563-CBCEA29F038F}" type="datetimeFigureOut">
              <a:rPr lang="en-GB" smtClean="0"/>
              <a:t>16/02/2018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BB17-7528-41DF-854D-866C193E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297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E194-4DFE-4411-9563-CBCEA29F038F}" type="datetimeFigureOut">
              <a:rPr lang="en-GB" smtClean="0"/>
              <a:t>16/02/2018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BB17-7528-41DF-854D-866C193E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7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E194-4DFE-4411-9563-CBCEA29F038F}" type="datetimeFigureOut">
              <a:rPr lang="en-GB" smtClean="0"/>
              <a:t>16/02/2018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BB17-7528-41DF-854D-866C193E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304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E194-4DFE-4411-9563-CBCEA29F038F}" type="datetimeFigureOut">
              <a:rPr lang="en-GB" smtClean="0"/>
              <a:t>16/02/2018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BB17-7528-41DF-854D-866C193E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45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E194-4DFE-4411-9563-CBCEA29F038F}" type="datetimeFigureOut">
              <a:rPr lang="en-GB" smtClean="0"/>
              <a:t>16/02/2018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BB17-7528-41DF-854D-866C193E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22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E194-4DFE-4411-9563-CBCEA29F038F}" type="datetimeFigureOut">
              <a:rPr lang="en-GB" smtClean="0"/>
              <a:t>16/02/2018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BB17-7528-41DF-854D-866C193E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439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E194-4DFE-4411-9563-CBCEA29F038F}" type="datetimeFigureOut">
              <a:rPr lang="en-GB" smtClean="0"/>
              <a:t>16/02/2018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BB17-7528-41DF-854D-866C193E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974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E194-4DFE-4411-9563-CBCEA29F038F}" type="datetimeFigureOut">
              <a:rPr lang="en-GB" smtClean="0"/>
              <a:t>16/02/2018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0BB17-7528-41DF-854D-866C193E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154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2E194-4DFE-4411-9563-CBCEA29F038F}" type="datetimeFigureOut">
              <a:rPr lang="en-GB" smtClean="0"/>
              <a:t>16/02/2018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0BB17-7528-41DF-854D-866C193E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04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09203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8" y="910087"/>
            <a:ext cx="4933950" cy="1905000"/>
          </a:xfrm>
          <a:prstGeom prst="rect">
            <a:avLst/>
          </a:prstGeom>
          <a:noFill/>
          <a:ln w="762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3868" y="2076240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Removals &amp; Clearances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420847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&amp; Leonie</dc:creator>
  <cp:lastModifiedBy>Chris &amp; Leonie</cp:lastModifiedBy>
  <cp:revision>1</cp:revision>
  <dcterms:created xsi:type="dcterms:W3CDTF">2018-02-16T19:29:23Z</dcterms:created>
  <dcterms:modified xsi:type="dcterms:W3CDTF">2018-02-16T19:35:21Z</dcterms:modified>
</cp:coreProperties>
</file>