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3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2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92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9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5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2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4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7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5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E194-4DFE-4411-9563-CBCEA29F038F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BB17-7528-41DF-854D-866C193E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0920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" y="910087"/>
            <a:ext cx="4933950" cy="19050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868" y="207624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Removals &amp; Clearances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084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&amp; Leonie</dc:creator>
  <cp:lastModifiedBy>Chris &amp; Leonie</cp:lastModifiedBy>
  <cp:revision>1</cp:revision>
  <dcterms:created xsi:type="dcterms:W3CDTF">2018-02-16T19:29:23Z</dcterms:created>
  <dcterms:modified xsi:type="dcterms:W3CDTF">2018-02-16T19:35:21Z</dcterms:modified>
</cp:coreProperties>
</file>